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5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309" r:id="rId9"/>
    <p:sldId id="294" r:id="rId10"/>
    <p:sldId id="323" r:id="rId11"/>
    <p:sldId id="325" r:id="rId12"/>
    <p:sldId id="260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74017"/>
  </p:normalViewPr>
  <p:slideViewPr>
    <p:cSldViewPr snapToGrid="0" snapToObjects="1">
      <p:cViewPr varScale="1">
        <p:scale>
          <a:sx n="104" d="100"/>
          <a:sy n="104" d="100"/>
        </p:scale>
        <p:origin x="752" y="19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5" d="100"/>
          <a:sy n="105" d="100"/>
        </p:scale>
        <p:origin x="4472" y="2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72C51136-0569-3548-A935-1A64E14306C6}"/>
    <pc:docChg chg="undo custSel addSld delSld modSld sldOrd">
      <pc:chgData name="Yuxin Chen" userId="41b12e58-6ff4-46be-94f3-dd75746c815c" providerId="ADAL" clId="{72C51136-0569-3548-A935-1A64E14306C6}" dt="2021-03-08T06:49:30.775" v="7268" actId="1076"/>
      <pc:docMkLst>
        <pc:docMk/>
      </pc:docMkLst>
      <pc:sldChg chg="addSp modSp mod modNotes">
        <pc:chgData name="Yuxin Chen" userId="41b12e58-6ff4-46be-94f3-dd75746c815c" providerId="ADAL" clId="{72C51136-0569-3548-A935-1A64E14306C6}" dt="2021-03-08T06:49:30.775" v="7268" actId="1076"/>
        <pc:sldMkLst>
          <pc:docMk/>
          <pc:sldMk cId="3846407721" sldId="260"/>
        </pc:sldMkLst>
        <pc:spChg chg="mod">
          <ac:chgData name="Yuxin Chen" userId="41b12e58-6ff4-46be-94f3-dd75746c815c" providerId="ADAL" clId="{72C51136-0569-3548-A935-1A64E14306C6}" dt="2021-03-08T06:49:10.623" v="7264" actId="20577"/>
          <ac:spMkLst>
            <pc:docMk/>
            <pc:sldMk cId="3846407721" sldId="260"/>
            <ac:spMk id="2" creationId="{86B5FF09-8FBB-8A4F-9BEF-A5AD1BBBB5BA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9" creationId="{11A9934C-96E0-324E-BB82-4193EA98AFDD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1" creationId="{321DAFF2-D731-014B-86DA-621E1299299E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2" creationId="{9B552D14-F017-C04E-B220-A2E443BD623C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3" creationId="{FA3C94D6-6AAD-1A42-A15F-449A0778365C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4" creationId="{CA147A99-8C82-454D-8216-53EF0A8764E3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5" creationId="{641DE97E-9E41-DA4C-A608-C8B58D35505B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6" creationId="{3DB56256-D0BA-A843-B799-CABBC57DA10D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7" creationId="{BB0E5B7B-162C-744C-B00A-768D045781E5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8" creationId="{6FF11793-63D1-4447-A463-D88419A3D725}"/>
          </ac:spMkLst>
        </pc:spChg>
        <pc:spChg chg="mod">
          <ac:chgData name="Yuxin Chen" userId="41b12e58-6ff4-46be-94f3-dd75746c815c" providerId="ADAL" clId="{72C51136-0569-3548-A935-1A64E14306C6}" dt="2021-03-08T06:48:33.124" v="7227" actId="20577"/>
          <ac:spMkLst>
            <pc:docMk/>
            <pc:sldMk cId="3846407721" sldId="260"/>
            <ac:spMk id="132" creationId="{00000000-0000-0000-0000-000000000000}"/>
          </ac:spMkLst>
        </pc:spChg>
        <pc:grpChg chg="add mod">
          <ac:chgData name="Yuxin Chen" userId="41b12e58-6ff4-46be-94f3-dd75746c815c" providerId="ADAL" clId="{72C51136-0569-3548-A935-1A64E14306C6}" dt="2021-03-08T06:49:30.775" v="7268" actId="1076"/>
          <ac:grpSpMkLst>
            <pc:docMk/>
            <pc:sldMk cId="3846407721" sldId="260"/>
            <ac:grpSpMk id="8" creationId="{5077D316-6A4A-6C42-B3E8-A85855D22D5A}"/>
          </ac:grpSpMkLst>
        </pc:grpChg>
        <pc:grpChg chg="mod">
          <ac:chgData name="Yuxin Chen" userId="41b12e58-6ff4-46be-94f3-dd75746c815c" providerId="ADAL" clId="{72C51136-0569-3548-A935-1A64E14306C6}" dt="2021-03-08T06:47:41.660" v="7191"/>
          <ac:grpSpMkLst>
            <pc:docMk/>
            <pc:sldMk cId="3846407721" sldId="260"/>
            <ac:grpSpMk id="10" creationId="{3C1A310F-E3C3-A545-8D78-D3F64C03001B}"/>
          </ac:grpSpMkLst>
        </pc:grpChg>
        <pc:picChg chg="mod">
          <ac:chgData name="Yuxin Chen" userId="41b12e58-6ff4-46be-94f3-dd75746c815c" providerId="ADAL" clId="{72C51136-0569-3548-A935-1A64E14306C6}" dt="2021-03-08T06:48:58.621" v="7233" actId="1076"/>
          <ac:picMkLst>
            <pc:docMk/>
            <pc:sldMk cId="3846407721" sldId="260"/>
            <ac:picMk id="4" creationId="{4BE40924-2457-994B-87D9-66FC4591437E}"/>
          </ac:picMkLst>
        </pc:picChg>
        <pc:picChg chg="mod">
          <ac:chgData name="Yuxin Chen" userId="41b12e58-6ff4-46be-94f3-dd75746c815c" providerId="ADAL" clId="{72C51136-0569-3548-A935-1A64E14306C6}" dt="2021-03-08T06:49:28.682" v="7267" actId="1076"/>
          <ac:picMkLst>
            <pc:docMk/>
            <pc:sldMk cId="3846407721" sldId="260"/>
            <ac:picMk id="5" creationId="{3965B55D-741F-DB41-84C8-0E8F095FA971}"/>
          </ac:picMkLst>
        </pc:picChg>
      </pc:sldChg>
      <pc:sldChg chg="modNotes">
        <pc:chgData name="Yuxin Chen" userId="41b12e58-6ff4-46be-94f3-dd75746c815c" providerId="ADAL" clId="{72C51136-0569-3548-A935-1A64E14306C6}" dt="2021-03-08T05:52:18.583" v="1818" actId="20577"/>
        <pc:sldMkLst>
          <pc:docMk/>
          <pc:sldMk cId="2084969503" sldId="285"/>
        </pc:sldMkLst>
      </pc:sldChg>
      <pc:sldChg chg="modNotes">
        <pc:chgData name="Yuxin Chen" userId="41b12e58-6ff4-46be-94f3-dd75746c815c" providerId="ADAL" clId="{72C51136-0569-3548-A935-1A64E14306C6}" dt="2021-03-08T06:11:16.002" v="4200" actId="20577"/>
        <pc:sldMkLst>
          <pc:docMk/>
          <pc:sldMk cId="2299065173" sldId="291"/>
        </pc:sldMkLst>
      </pc:sldChg>
      <pc:sldChg chg="addSp delSp modSp mod modNotes">
        <pc:chgData name="Yuxin Chen" userId="41b12e58-6ff4-46be-94f3-dd75746c815c" providerId="ADAL" clId="{72C51136-0569-3548-A935-1A64E14306C6}" dt="2021-03-08T06:36:36.388" v="6053" actId="1076"/>
        <pc:sldMkLst>
          <pc:docMk/>
          <pc:sldMk cId="4029627724" sldId="292"/>
        </pc:sldMkLst>
        <pc:spChg chg="mod">
          <ac:chgData name="Yuxin Chen" userId="41b12e58-6ff4-46be-94f3-dd75746c815c" providerId="ADAL" clId="{72C51136-0569-3548-A935-1A64E14306C6}" dt="2021-03-08T06:36:28.179" v="6052" actId="1076"/>
          <ac:spMkLst>
            <pc:docMk/>
            <pc:sldMk cId="4029627724" sldId="292"/>
            <ac:spMk id="7" creationId="{00607122-CA7A-DD4F-B431-C582ADB81DC1}"/>
          </ac:spMkLst>
        </pc:spChg>
        <pc:grpChg chg="mod">
          <ac:chgData name="Yuxin Chen" userId="41b12e58-6ff4-46be-94f3-dd75746c815c" providerId="ADAL" clId="{72C51136-0569-3548-A935-1A64E14306C6}" dt="2021-03-08T06:35:37.654" v="6036" actId="1076"/>
          <ac:grpSpMkLst>
            <pc:docMk/>
            <pc:sldMk cId="4029627724" sldId="292"/>
            <ac:grpSpMk id="4" creationId="{62467449-1B67-8343-BFE6-C7787A670B5A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29" creationId="{FE8AD28B-4D18-B244-807F-96C431248494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30" creationId="{C83473A8-CE8F-BC4B-9380-E1D264A77502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40" creationId="{23A5AA70-E792-D947-99A5-CE381B52BFF3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41" creationId="{64E263A1-557B-EC48-A2ED-8C568FE0D7E2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44" creationId="{EA7C2851-7FCD-FD4E-A00A-524A6CBF02BE}"/>
          </ac:grpSpMkLst>
        </pc:grpChg>
        <pc:grpChg chg="mod">
          <ac:chgData name="Yuxin Chen" userId="41b12e58-6ff4-46be-94f3-dd75746c815c" providerId="ADAL" clId="{72C51136-0569-3548-A935-1A64E14306C6}" dt="2021-03-08T06:36:36.388" v="6053" actId="1076"/>
          <ac:grpSpMkLst>
            <pc:docMk/>
            <pc:sldMk cId="4029627724" sldId="292"/>
            <ac:grpSpMk id="52" creationId="{99D626B9-A2A7-C447-9D12-6074A3E6EEE1}"/>
          </ac:grpSpMkLst>
        </pc:grpChg>
        <pc:grpChg chg="mod">
          <ac:chgData name="Yuxin Chen" userId="41b12e58-6ff4-46be-94f3-dd75746c815c" providerId="ADAL" clId="{72C51136-0569-3548-A935-1A64E14306C6}" dt="2021-03-08T06:36:36.388" v="6053" actId="1076"/>
          <ac:grpSpMkLst>
            <pc:docMk/>
            <pc:sldMk cId="4029627724" sldId="292"/>
            <ac:grpSpMk id="56" creationId="{F6FF9FC3-1B9F-9541-8C30-EE67D2E2F263}"/>
          </ac:grpSpMkLst>
        </pc:grpChg>
        <pc:grpChg chg="add del">
          <ac:chgData name="Yuxin Chen" userId="41b12e58-6ff4-46be-94f3-dd75746c815c" providerId="ADAL" clId="{72C51136-0569-3548-A935-1A64E14306C6}" dt="2021-03-08T06:34:31.734" v="6023" actId="21"/>
          <ac:grpSpMkLst>
            <pc:docMk/>
            <pc:sldMk cId="4029627724" sldId="292"/>
            <ac:grpSpMk id="62" creationId="{3EE06A8A-90D6-C94C-9A60-53A7D368BF18}"/>
          </ac:grpSpMkLst>
        </pc:grpChg>
        <pc:grpChg chg="add del">
          <ac:chgData name="Yuxin Chen" userId="41b12e58-6ff4-46be-94f3-dd75746c815c" providerId="ADAL" clId="{72C51136-0569-3548-A935-1A64E14306C6}" dt="2021-03-08T06:34:31.734" v="6023" actId="21"/>
          <ac:grpSpMkLst>
            <pc:docMk/>
            <pc:sldMk cId="4029627724" sldId="292"/>
            <ac:grpSpMk id="2054" creationId="{840D91F7-8A6A-FC46-9A68-54E1BD45F042}"/>
          </ac:grpSpMkLst>
        </pc:grpChg>
        <pc:grpChg chg="add del">
          <ac:chgData name="Yuxin Chen" userId="41b12e58-6ff4-46be-94f3-dd75746c815c" providerId="ADAL" clId="{72C51136-0569-3548-A935-1A64E14306C6}" dt="2021-03-08T06:34:31.734" v="6023" actId="21"/>
          <ac:grpSpMkLst>
            <pc:docMk/>
            <pc:sldMk cId="4029627724" sldId="292"/>
            <ac:grpSpMk id="2058" creationId="{C1834C55-F483-014B-A8EF-A577CB607E22}"/>
          </ac:grpSpMkLst>
        </pc:grpChg>
        <pc:picChg chg="mod">
          <ac:chgData name="Yuxin Chen" userId="41b12e58-6ff4-46be-94f3-dd75746c815c" providerId="ADAL" clId="{72C51136-0569-3548-A935-1A64E14306C6}" dt="2021-03-08T06:36:20.329" v="6049" actId="1076"/>
          <ac:picMkLst>
            <pc:docMk/>
            <pc:sldMk cId="4029627724" sldId="292"/>
            <ac:picMk id="2050" creationId="{AB1819C3-632E-614D-A18E-28C5E2B0B959}"/>
          </ac:picMkLst>
        </pc:picChg>
        <pc:picChg chg="mod">
          <ac:chgData name="Yuxin Chen" userId="41b12e58-6ff4-46be-94f3-dd75746c815c" providerId="ADAL" clId="{72C51136-0569-3548-A935-1A64E14306C6}" dt="2021-03-08T06:36:19.092" v="6048" actId="1076"/>
          <ac:picMkLst>
            <pc:docMk/>
            <pc:sldMk cId="4029627724" sldId="292"/>
            <ac:picMk id="2052" creationId="{C840598D-5259-074B-9999-1437BE4EE91B}"/>
          </ac:picMkLst>
        </pc:picChg>
        <pc:inkChg chg="mod">
          <ac:chgData name="Yuxin Chen" userId="41b12e58-6ff4-46be-94f3-dd75746c815c" providerId="ADAL" clId="{72C51136-0569-3548-A935-1A64E14306C6}" dt="2021-03-08T06:35:35.494" v="6035" actId="1076"/>
          <ac:inkMkLst>
            <pc:docMk/>
            <pc:sldMk cId="4029627724" sldId="292"/>
            <ac:inkMk id="8" creationId="{5C865473-5C6C-D248-87F1-B1087FD2EFEF}"/>
          </ac:inkMkLst>
        </pc:inkChg>
        <pc:inkChg chg="mod">
          <ac:chgData name="Yuxin Chen" userId="41b12e58-6ff4-46be-94f3-dd75746c815c" providerId="ADAL" clId="{72C51136-0569-3548-A935-1A64E14306C6}" dt="2021-03-08T06:35:49.969" v="6037" actId="1076"/>
          <ac:inkMkLst>
            <pc:docMk/>
            <pc:sldMk cId="4029627724" sldId="292"/>
            <ac:inkMk id="22" creationId="{FB9E1000-7806-564D-B06B-FA4769B1E227}"/>
          </ac:inkMkLst>
        </pc:inkChg>
      </pc:sldChg>
      <pc:sldChg chg="addSp modSp mod modNotes modNotesTx">
        <pc:chgData name="Yuxin Chen" userId="41b12e58-6ff4-46be-94f3-dd75746c815c" providerId="ADAL" clId="{72C51136-0569-3548-A935-1A64E14306C6}" dt="2021-03-08T06:40:48.393" v="6522" actId="20577"/>
        <pc:sldMkLst>
          <pc:docMk/>
          <pc:sldMk cId="1306605717" sldId="293"/>
        </pc:sldMkLst>
        <pc:spChg chg="mod">
          <ac:chgData name="Yuxin Chen" userId="41b12e58-6ff4-46be-94f3-dd75746c815c" providerId="ADAL" clId="{72C51136-0569-3548-A935-1A64E14306C6}" dt="2021-03-08T06:34:53.894" v="6028" actId="1076"/>
          <ac:spMkLst>
            <pc:docMk/>
            <pc:sldMk cId="1306605717" sldId="293"/>
            <ac:spMk id="7" creationId="{E5EBE72E-76C7-BF44-A2A1-CEE87D1CEE01}"/>
          </ac:spMkLst>
        </pc:spChg>
        <pc:grpChg chg="mod">
          <ac:chgData name="Yuxin Chen" userId="41b12e58-6ff4-46be-94f3-dd75746c815c" providerId="ADAL" clId="{72C51136-0569-3548-A935-1A64E14306C6}" dt="2021-03-08T06:34:47.637" v="6026" actId="1076"/>
          <ac:grpSpMkLst>
            <pc:docMk/>
            <pc:sldMk cId="1306605717" sldId="293"/>
            <ac:grpSpMk id="20" creationId="{DBBB900F-43BE-D046-974D-F8B724B4A971}"/>
          </ac:grpSpMkLst>
        </pc:grpChg>
        <pc:grpChg chg="mod">
          <ac:chgData name="Yuxin Chen" userId="41b12e58-6ff4-46be-94f3-dd75746c815c" providerId="ADAL" clId="{72C51136-0569-3548-A935-1A64E14306C6}" dt="2021-03-08T06:35:03.208" v="6029" actId="1076"/>
          <ac:grpSpMkLst>
            <pc:docMk/>
            <pc:sldMk cId="1306605717" sldId="293"/>
            <ac:grpSpMk id="87" creationId="{2365317D-C500-4C43-91E5-4F024CCB98FF}"/>
          </ac:grpSpMkLst>
        </pc:grpChg>
        <pc:grpChg chg="add mod">
          <ac:chgData name="Yuxin Chen" userId="41b12e58-6ff4-46be-94f3-dd75746c815c" providerId="ADAL" clId="{72C51136-0569-3548-A935-1A64E14306C6}" dt="2021-03-08T06:34:42.013" v="6025" actId="1076"/>
          <ac:grpSpMkLst>
            <pc:docMk/>
            <pc:sldMk cId="1306605717" sldId="293"/>
            <ac:grpSpMk id="93" creationId="{9B575936-9DC3-EA40-B86A-CD9E7FABF672}"/>
          </ac:grpSpMkLst>
        </pc:grpChg>
        <pc:grpChg chg="mod">
          <ac:chgData name="Yuxin Chen" userId="41b12e58-6ff4-46be-94f3-dd75746c815c" providerId="ADAL" clId="{72C51136-0569-3548-A935-1A64E14306C6}" dt="2021-03-08T06:35:03.208" v="6029" actId="1076"/>
          <ac:grpSpMkLst>
            <pc:docMk/>
            <pc:sldMk cId="1306605717" sldId="293"/>
            <ac:grpSpMk id="101" creationId="{E7C810C8-4DA4-6A4A-84EC-6248FB86CF30}"/>
          </ac:grpSpMkLst>
        </pc:grpChg>
        <pc:grpChg chg="mod">
          <ac:chgData name="Yuxin Chen" userId="41b12e58-6ff4-46be-94f3-dd75746c815c" providerId="ADAL" clId="{72C51136-0569-3548-A935-1A64E14306C6}" dt="2021-03-08T06:35:03.208" v="6029" actId="1076"/>
          <ac:grpSpMkLst>
            <pc:docMk/>
            <pc:sldMk cId="1306605717" sldId="293"/>
            <ac:grpSpMk id="114" creationId="{2B739074-F10C-D84C-8CB8-24032929E3B4}"/>
          </ac:grpSpMkLst>
        </pc:grpChg>
        <pc:grpChg chg="add mod">
          <ac:chgData name="Yuxin Chen" userId="41b12e58-6ff4-46be-94f3-dd75746c815c" providerId="ADAL" clId="{72C51136-0569-3548-A935-1A64E14306C6}" dt="2021-03-08T06:34:42.013" v="6025" actId="1076"/>
          <ac:grpSpMkLst>
            <pc:docMk/>
            <pc:sldMk cId="1306605717" sldId="293"/>
            <ac:grpSpMk id="119" creationId="{BEFF7868-4B2D-C048-9B89-A1D3420C725B}"/>
          </ac:grpSpMkLst>
        </pc:grpChg>
        <pc:grpChg chg="add mod">
          <ac:chgData name="Yuxin Chen" userId="41b12e58-6ff4-46be-94f3-dd75746c815c" providerId="ADAL" clId="{72C51136-0569-3548-A935-1A64E14306C6}" dt="2021-03-08T06:34:42.013" v="6025" actId="1076"/>
          <ac:grpSpMkLst>
            <pc:docMk/>
            <pc:sldMk cId="1306605717" sldId="293"/>
            <ac:grpSpMk id="122" creationId="{363697B5-1CD7-7441-8564-0C500193DF51}"/>
          </ac:grpSpMkLst>
        </pc:grpChg>
        <pc:inkChg chg="mod">
          <ac:chgData name="Yuxin Chen" userId="41b12e58-6ff4-46be-94f3-dd75746c815c" providerId="ADAL" clId="{72C51136-0569-3548-A935-1A64E14306C6}" dt="2021-03-08T06:34:47.637" v="6026" actId="1076"/>
          <ac:inkMkLst>
            <pc:docMk/>
            <pc:sldMk cId="1306605717" sldId="293"/>
            <ac:inkMk id="3" creationId="{1F101E20-9853-8244-87D0-70342B338AA3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3" creationId="{B8249FE0-7F98-4948-A504-B1FE0AD1166C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4" creationId="{33E0DD25-771B-B541-A20C-F211DBE0D83B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5" creationId="{6E8FD9DE-447F-8B43-A351-2E826F3651E3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6" creationId="{1EB48E4D-2448-0C4E-9BFA-F7A980493788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7" creationId="{D9A94BE9-2977-C846-9A5D-8DE0DD150B81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5" creationId="{AC22BB7E-31D6-5A4F-BB2C-2FCFFB0D4201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6" creationId="{7A484FBE-2C2A-0741-99E5-BF985EFBEA3E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7" creationId="{65BE1E8B-3E9C-CA4E-A041-438494A9AACA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8" creationId="{C8865168-E81F-1042-B14E-AB47B0E6D4BC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0" creationId="{A08494BE-F342-8744-8B49-3E1EED1C5F95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1" creationId="{6652BB6A-1F60-E748-A223-F7DF90DFE108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3" creationId="{99965C7A-6107-F244-85E4-FA49526E241F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4" creationId="{1612FC7D-B8F5-884B-99CA-4F18742C4059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5" creationId="{F062465D-A601-9E48-8031-31728D185A95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6" creationId="{95079052-07A1-4D45-9578-7C27DD2B57AA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7" creationId="{56F4D63E-1C1B-FE41-A651-9FAECEF8B5A6}"/>
          </ac:inkMkLst>
        </pc:inkChg>
      </pc:sldChg>
      <pc:sldChg chg="modNotes">
        <pc:chgData name="Yuxin Chen" userId="41b12e58-6ff4-46be-94f3-dd75746c815c" providerId="ADAL" clId="{72C51136-0569-3548-A935-1A64E14306C6}" dt="2021-03-08T05:47:31.330" v="1640" actId="114"/>
        <pc:sldMkLst>
          <pc:docMk/>
          <pc:sldMk cId="655931314" sldId="308"/>
        </pc:sldMkLst>
      </pc:sldChg>
      <pc:sldChg chg="modSp mod modNotes modNotesTx">
        <pc:chgData name="Yuxin Chen" userId="41b12e58-6ff4-46be-94f3-dd75746c815c" providerId="ADAL" clId="{72C51136-0569-3548-A935-1A64E14306C6}" dt="2021-03-08T06:43:29.266" v="6892" actId="20577"/>
        <pc:sldMkLst>
          <pc:docMk/>
          <pc:sldMk cId="3043486447" sldId="309"/>
        </pc:sldMkLst>
        <pc:spChg chg="mod">
          <ac:chgData name="Yuxin Chen" userId="41b12e58-6ff4-46be-94f3-dd75746c815c" providerId="ADAL" clId="{72C51136-0569-3548-A935-1A64E14306C6}" dt="2021-03-08T06:15:26.502" v="4398" actId="20577"/>
          <ac:spMkLst>
            <pc:docMk/>
            <pc:sldMk cId="3043486447" sldId="309"/>
            <ac:spMk id="7" creationId="{77AB74B3-4D58-E74E-AB2B-B470B3B52CB4}"/>
          </ac:spMkLst>
        </pc:spChg>
      </pc:sldChg>
      <pc:sldChg chg="modNotes modNotesTx">
        <pc:chgData name="Yuxin Chen" userId="41b12e58-6ff4-46be-94f3-dd75746c815c" providerId="ADAL" clId="{72C51136-0569-3548-A935-1A64E14306C6}" dt="2021-03-08T06:45:43.277" v="7173" actId="20577"/>
        <pc:sldMkLst>
          <pc:docMk/>
          <pc:sldMk cId="325368673" sldId="323"/>
        </pc:sldMkLst>
      </pc:sldChg>
      <pc:sldChg chg="delSp modSp add del mod ord modNotes modNotesTx">
        <pc:chgData name="Yuxin Chen" userId="41b12e58-6ff4-46be-94f3-dd75746c815c" providerId="ADAL" clId="{72C51136-0569-3548-A935-1A64E14306C6}" dt="2021-03-08T06:48:14.329" v="7213" actId="20577"/>
        <pc:sldMkLst>
          <pc:docMk/>
          <pc:sldMk cId="436671939" sldId="325"/>
        </pc:sldMkLst>
        <pc:spChg chg="mod">
          <ac:chgData name="Yuxin Chen" userId="41b12e58-6ff4-46be-94f3-dd75746c815c" providerId="ADAL" clId="{72C51136-0569-3548-A935-1A64E14306C6}" dt="2021-03-08T06:47:30.348" v="7188" actId="20577"/>
          <ac:spMkLst>
            <pc:docMk/>
            <pc:sldMk cId="436671939" sldId="325"/>
            <ac:spMk id="2" creationId="{C3CACF11-0027-A74B-A13D-51FB15CF2CF3}"/>
          </ac:spMkLst>
        </pc:spChg>
        <pc:grpChg chg="del">
          <ac:chgData name="Yuxin Chen" userId="41b12e58-6ff4-46be-94f3-dd75746c815c" providerId="ADAL" clId="{72C51136-0569-3548-A935-1A64E14306C6}" dt="2021-03-08T06:47:39.582" v="7190" actId="21"/>
          <ac:grpSpMkLst>
            <pc:docMk/>
            <pc:sldMk cId="436671939" sldId="325"/>
            <ac:grpSpMk id="3" creationId="{E02CB12A-15CF-F640-92D7-06A3A5F01748}"/>
          </ac:grpSpMkLst>
        </pc:grpChg>
        <pc:picChg chg="mod">
          <ac:chgData name="Yuxin Chen" userId="41b12e58-6ff4-46be-94f3-dd75746c815c" providerId="ADAL" clId="{72C51136-0569-3548-A935-1A64E14306C6}" dt="2021-03-08T06:47:59.843" v="7193" actId="1076"/>
          <ac:picMkLst>
            <pc:docMk/>
            <pc:sldMk cId="436671939" sldId="325"/>
            <ac:picMk id="3074" creationId="{0522B5E1-520E-6B4D-8F67-4766BEEE4CCB}"/>
          </ac:picMkLst>
        </pc:picChg>
      </pc:sldChg>
      <pc:sldChg chg="add del">
        <pc:chgData name="Yuxin Chen" userId="41b12e58-6ff4-46be-94f3-dd75746c815c" providerId="ADAL" clId="{72C51136-0569-3548-A935-1A64E14306C6}" dt="2021-03-08T06:47:23.743" v="7176"/>
        <pc:sldMkLst>
          <pc:docMk/>
          <pc:sldMk cId="3734693506" sldId="325"/>
        </pc:sldMkLst>
      </pc:sldChg>
      <pc:sldChg chg="modNotes">
        <pc:chgData name="Yuxin Chen" userId="41b12e58-6ff4-46be-94f3-dd75746c815c" providerId="ADAL" clId="{72C51136-0569-3548-A935-1A64E14306C6}" dt="2021-03-08T06:24:23.106" v="4529" actId="20577"/>
        <pc:sldMkLst>
          <pc:docMk/>
          <pc:sldMk cId="1712401504" sldId="3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welcome back to machine learning for cybersecurity. I’m Yuxin; and in this video, we will walk through the basics setup of a machine learning pipeline, and answer several fundamental questions such as: </a:t>
            </a:r>
          </a:p>
          <a:p>
            <a:endParaRPr lang="en-US" dirty="0"/>
          </a:p>
          <a:p>
            <a:r>
              <a:rPr lang="en-US" dirty="0"/>
              <a:t>What are the different types of machine learning models that are commonly used for real-world application? </a:t>
            </a:r>
          </a:p>
          <a:p>
            <a:endParaRPr lang="en-US" dirty="0"/>
          </a:p>
          <a:p>
            <a:r>
              <a:rPr lang="en-US" dirty="0"/>
              <a:t>How to fit a machine learning model given a training dataset?</a:t>
            </a:r>
          </a:p>
          <a:p>
            <a:endParaRPr lang="en-US" dirty="0"/>
          </a:p>
          <a:p>
            <a:r>
              <a:rPr lang="en-US" dirty="0"/>
              <a:t>How do we measure the goodness of fit?</a:t>
            </a:r>
          </a:p>
          <a:p>
            <a:endParaRPr lang="en-US" dirty="0"/>
          </a:p>
          <a:p>
            <a:r>
              <a:rPr lang="en-US" dirty="0"/>
              <a:t>What are the objectives for training a “good” machine learning model, that can be used to make predictions for new, unseen data instances?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3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technique discourages learning a more complex or flexible model, so as to avoid the risk of overfitting.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Depending on the data available and the objective of the task we are addressing, we will train our models differently. In this course module, we will introduce basic models for </a:t>
            </a:r>
            <a:r>
              <a:rPr lang="en-US" b="1" dirty="0"/>
              <a:t>supervised learning,</a:t>
            </a:r>
            <a:r>
              <a:rPr lang="en-US" dirty="0"/>
              <a:t> where both the input examples and output labels are given, such as training a spam filter from a set of labeled emails.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/>
              <a:t>We will also discuss </a:t>
            </a:r>
            <a:r>
              <a:rPr lang="en-US" b="1" dirty="0"/>
              <a:t>unsupervised learning</a:t>
            </a:r>
            <a:r>
              <a:rPr lang="en-US" dirty="0"/>
              <a:t>, where only no output is given for examples. Examples include detecting network traffic anomaly, and malware detection, and so on.</a:t>
            </a:r>
          </a:p>
          <a:p>
            <a:pPr lvl="0"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video, we focus </a:t>
            </a:r>
            <a:r>
              <a:rPr lang="en-US" dirty="0"/>
              <a:t>on the “classical” supervised learning setting, where both the input and output is given, to introduce the basic elements of a machine learning pipeline.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later extend our discussion to contemporary “representation learning” models, such as neural networks and deep learning in a separate video clip.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take a closer look at how a machine learning algorithm works.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======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be part of your plan—but it could help to explain these with a concrete example illustrating what’s going on here (so you could say e.g. what in the given scenario the domain set would be, the objective would be, etc.)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also just be really explicit about how, as practitioners, they would be interacting with, say, loss functions, and where different loss functions might be good choices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mentioned in the previous video, a machine learning algorithm uses statistics to extracts useful patterns from data.</a:t>
            </a:r>
          </a:p>
          <a:p>
            <a:endParaRPr lang="en-US" dirty="0"/>
          </a:p>
          <a:p>
            <a:r>
              <a:rPr lang="en-US" dirty="0"/>
              <a:t>Let us encode the domain of the input data as X,, and the labels as Y.</a:t>
            </a:r>
          </a:p>
          <a:p>
            <a:endParaRPr lang="en-US" dirty="0"/>
          </a:p>
          <a:p>
            <a:r>
              <a:rPr lang="en-US" dirty="0"/>
              <a:t>The training data used as input for training the machine learning algorithm, are sampled from some unknown distribution P.</a:t>
            </a:r>
          </a:p>
          <a:p>
            <a:endParaRPr lang="en-US" dirty="0"/>
          </a:p>
          <a:p>
            <a:r>
              <a:rPr lang="en-US" dirty="0"/>
              <a:t>As an example, for spam filtering, X could be a large set of emails, and Y could be the </a:t>
            </a:r>
            <a:r>
              <a:rPr lang="en-US" dirty="0" err="1"/>
              <a:t>labe</a:t>
            </a:r>
            <a:r>
              <a:rPr lang="en-US" dirty="0"/>
              <a:t> {spam, or not not spam}.</a:t>
            </a:r>
          </a:p>
          <a:p>
            <a:endParaRPr lang="en-US" dirty="0"/>
          </a:p>
          <a:p>
            <a:r>
              <a:rPr lang="en-US" dirty="0"/>
              <a:t>Given the training data, the goal of supervised learning, is to fit a function, that maps from input X to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Machines learn by means of a loss function. </a:t>
            </a:r>
          </a:p>
          <a:p>
            <a:endParaRPr lang="en-US" dirty="0"/>
          </a:p>
          <a:p>
            <a:r>
              <a:rPr lang="en-US" dirty="0"/>
              <a:t>The loss function, \ell, is a method of evaluating how well specific algorithm models the given data. </a:t>
            </a:r>
          </a:p>
          <a:p>
            <a:endParaRPr lang="en-US" dirty="0"/>
          </a:p>
          <a:p>
            <a:r>
              <a:rPr lang="en-US" dirty="0"/>
              <a:t>If predictions f(x) deviates too much from actual results y, loss function would cough up a very large number.</a:t>
            </a:r>
          </a:p>
          <a:p>
            <a:endParaRPr lang="en-US" dirty="0"/>
          </a:p>
          <a:p>
            <a:r>
              <a:rPr lang="en-US" dirty="0"/>
              <a:t>We can train the machine learning model to learn a function that results in small training loss, or training error, defined as the empirical average of the loss on the training set.</a:t>
            </a:r>
          </a:p>
          <a:p>
            <a:endParaRPr lang="en-US" dirty="0"/>
          </a:p>
          <a:p>
            <a:r>
              <a:rPr lang="en-US" dirty="0"/>
              <a:t>Gradually, with the help of some optimization function, loss function learns to reduce the error in prediction.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There’s no one-size-fits-all loss function to algorithms in machine learning. There are various factors involved in choosing a loss function for specific problem, such as type of machine learning algorithm chosen, ease of calculating the derivatives for fitting the best parameters, and so on. </a:t>
            </a:r>
          </a:p>
          <a:p>
            <a:endParaRPr lang="en-US" dirty="0"/>
          </a:p>
          <a:p>
            <a:r>
              <a:rPr lang="en-US" dirty="0"/>
              <a:t>On this slide, we can see a few examples of candidate loss functions for classification.</a:t>
            </a:r>
          </a:p>
          <a:p>
            <a:endParaRPr lang="en-US" dirty="0"/>
          </a:p>
          <a:p>
            <a:r>
              <a:rPr lang="en-US" dirty="0"/>
              <a:t>As a practitioner, you should know when to choose what loss functions, depending on the specification of the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www.analyticsvidhya.com</a:t>
            </a:r>
            <a:r>
              <a:rPr lang="en-US" dirty="0"/>
              <a:t>/blog/2019/08/detailed-guide-7-loss-functions-machine-learning-python-code/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8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seeing the basic setup of a machine learning model, we now focus on a technique, called regularization, that helps in avoiding overfitting and also increasing model interpretability.</a:t>
            </a:r>
          </a:p>
          <a:p>
            <a:pPr lvl="0"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</a:t>
            </a:r>
          </a:p>
          <a:p>
            <a:endParaRPr lang="en-US" dirty="0"/>
          </a:p>
          <a:p>
            <a:r>
              <a:rPr lang="en-US" dirty="0"/>
              <a:t>Matt/Laura: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want to make sure there’s some sort of transition here, moving from basic ML terminology and objectives to regularization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Likewise, any concrete example(s) you can bring to bear here to illustrate would be extremely valuable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0"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Overfitting happens because your model is trying too hard to capture the noise in your training dataset. </a:t>
            </a:r>
          </a:p>
          <a:p>
            <a:pPr lvl="0">
              <a:defRPr/>
            </a:pPr>
            <a:endParaRPr lang="en-US" b="1" i="1" dirty="0"/>
          </a:p>
          <a:p>
            <a:pPr lvl="0">
              <a:defRPr/>
            </a:pPr>
            <a:r>
              <a:rPr lang="en-US" b="1" i="1" dirty="0"/>
              <a:t>By noise we mean the data points that don’t really represent the true properties of your data, but random chance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customXml" Target="../ink/ink20.xml"/><Relationship Id="rId47" Type="http://schemas.openxmlformats.org/officeDocument/2006/relationships/image" Target="../media/image27.png"/><Relationship Id="rId63" Type="http://schemas.openxmlformats.org/officeDocument/2006/relationships/image" Target="../media/image35.png"/><Relationship Id="rId68" Type="http://schemas.openxmlformats.org/officeDocument/2006/relationships/customXml" Target="../ink/ink33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image" Target="../media/image220.png"/><Relationship Id="rId53" Type="http://schemas.openxmlformats.org/officeDocument/2006/relationships/image" Target="../media/image30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3.png"/><Relationship Id="rId5" Type="http://schemas.openxmlformats.org/officeDocument/2006/relationships/customXml" Target="../ink/ink1.xml"/><Relationship Id="rId61" Type="http://schemas.openxmlformats.org/officeDocument/2006/relationships/image" Target="../media/image34.png"/><Relationship Id="rId82" Type="http://schemas.openxmlformats.org/officeDocument/2006/relationships/customXml" Target="../ink/ink40.xml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30" Type="http://schemas.openxmlformats.org/officeDocument/2006/relationships/image" Target="../media/image20.png"/><Relationship Id="rId35" Type="http://schemas.openxmlformats.org/officeDocument/2006/relationships/image" Target="../media/image22.png"/><Relationship Id="rId43" Type="http://schemas.openxmlformats.org/officeDocument/2006/relationships/image" Target="../media/image25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8.png"/><Relationship Id="rId77" Type="http://schemas.openxmlformats.org/officeDocument/2006/relationships/image" Target="../media/image42.png"/><Relationship Id="rId8" Type="http://schemas.openxmlformats.org/officeDocument/2006/relationships/image" Target="../media/image9.png"/><Relationship Id="rId51" Type="http://schemas.openxmlformats.org/officeDocument/2006/relationships/image" Target="../media/image29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3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3.png"/><Relationship Id="rId67" Type="http://schemas.openxmlformats.org/officeDocument/2006/relationships/image" Target="../media/image37.png"/><Relationship Id="rId20" Type="http://schemas.openxmlformats.org/officeDocument/2006/relationships/image" Target="../media/image15.png"/><Relationship Id="rId41" Type="http://schemas.openxmlformats.org/officeDocument/2006/relationships/image" Target="../media/image24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1.png"/><Relationship Id="rId83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customXml" Target="../ink/ink17.xml"/><Relationship Id="rId49" Type="http://schemas.openxmlformats.org/officeDocument/2006/relationships/image" Target="../media/image28.png"/><Relationship Id="rId57" Type="http://schemas.openxmlformats.org/officeDocument/2006/relationships/image" Target="../media/image32.png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6.png"/><Relationship Id="rId73" Type="http://schemas.openxmlformats.org/officeDocument/2006/relationships/image" Target="../media/image40.png"/><Relationship Id="rId78" Type="http://schemas.openxmlformats.org/officeDocument/2006/relationships/customXml" Target="../ink/ink38.xml"/><Relationship Id="rId81" Type="http://schemas.openxmlformats.org/officeDocument/2006/relationships/image" Target="../media/image44.png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image" Target="../media/image23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1.png"/><Relationship Id="rId76" Type="http://schemas.openxmlformats.org/officeDocument/2006/relationships/customXml" Target="../ink/ink37.xml"/><Relationship Id="rId7" Type="http://schemas.openxmlformats.org/officeDocument/2006/relationships/customXml" Target="../ink/ink2.xml"/><Relationship Id="rId71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customXml" Target="../ink/ink19.xml"/><Relationship Id="rId45" Type="http://schemas.openxmlformats.org/officeDocument/2006/relationships/image" Target="../media/image26.png"/><Relationship Id="rId66" Type="http://schemas.openxmlformats.org/officeDocument/2006/relationships/customXml" Target="../ink/ink3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8.xml"/><Relationship Id="rId21" Type="http://schemas.openxmlformats.org/officeDocument/2006/relationships/customXml" Target="../ink/ink50.xml"/><Relationship Id="rId42" Type="http://schemas.openxmlformats.org/officeDocument/2006/relationships/image" Target="../media/image74.png"/><Relationship Id="rId63" Type="http://schemas.openxmlformats.org/officeDocument/2006/relationships/customXml" Target="../ink/ink71.xml"/><Relationship Id="rId84" Type="http://schemas.openxmlformats.org/officeDocument/2006/relationships/image" Target="../media/image95.png"/><Relationship Id="rId138" Type="http://schemas.openxmlformats.org/officeDocument/2006/relationships/image" Target="../media/image122.png"/><Relationship Id="rId159" Type="http://schemas.openxmlformats.org/officeDocument/2006/relationships/customXml" Target="../ink/ink119.xml"/><Relationship Id="rId170" Type="http://schemas.openxmlformats.org/officeDocument/2006/relationships/image" Target="../media/image490.png"/><Relationship Id="rId107" Type="http://schemas.openxmlformats.org/officeDocument/2006/relationships/customXml" Target="../ink/ink93.xml"/><Relationship Id="rId11" Type="http://schemas.openxmlformats.org/officeDocument/2006/relationships/customXml" Target="../ink/ink45.xml"/><Relationship Id="rId32" Type="http://schemas.openxmlformats.org/officeDocument/2006/relationships/image" Target="../media/image69.png"/><Relationship Id="rId53" Type="http://schemas.openxmlformats.org/officeDocument/2006/relationships/customXml" Target="../ink/ink66.xml"/><Relationship Id="rId74" Type="http://schemas.openxmlformats.org/officeDocument/2006/relationships/image" Target="../media/image90.png"/><Relationship Id="rId128" Type="http://schemas.openxmlformats.org/officeDocument/2006/relationships/image" Target="../media/image117.png"/><Relationship Id="rId149" Type="http://schemas.openxmlformats.org/officeDocument/2006/relationships/customXml" Target="../ink/ink114.xml"/><Relationship Id="rId5" Type="http://schemas.openxmlformats.org/officeDocument/2006/relationships/customXml" Target="../ink/ink42.xml"/><Relationship Id="rId95" Type="http://schemas.openxmlformats.org/officeDocument/2006/relationships/customXml" Target="../ink/ink87.xml"/><Relationship Id="rId160" Type="http://schemas.openxmlformats.org/officeDocument/2006/relationships/image" Target="../media/image460.png"/><Relationship Id="rId22" Type="http://schemas.openxmlformats.org/officeDocument/2006/relationships/image" Target="../media/image64.png"/><Relationship Id="rId43" Type="http://schemas.openxmlformats.org/officeDocument/2006/relationships/customXml" Target="../ink/ink61.xml"/><Relationship Id="rId64" Type="http://schemas.openxmlformats.org/officeDocument/2006/relationships/image" Target="../media/image85.png"/><Relationship Id="rId118" Type="http://schemas.openxmlformats.org/officeDocument/2006/relationships/image" Target="../media/image112.png"/><Relationship Id="rId139" Type="http://schemas.openxmlformats.org/officeDocument/2006/relationships/customXml" Target="../ink/ink109.xml"/><Relationship Id="rId85" Type="http://schemas.openxmlformats.org/officeDocument/2006/relationships/customXml" Target="../ink/ink82.xml"/><Relationship Id="rId150" Type="http://schemas.openxmlformats.org/officeDocument/2006/relationships/image" Target="../media/image128.png"/><Relationship Id="rId171" Type="http://schemas.openxmlformats.org/officeDocument/2006/relationships/customXml" Target="../ink/ink125.xml"/><Relationship Id="rId12" Type="http://schemas.openxmlformats.org/officeDocument/2006/relationships/image" Target="../media/image59.png"/><Relationship Id="rId33" Type="http://schemas.openxmlformats.org/officeDocument/2006/relationships/customXml" Target="../ink/ink56.xml"/><Relationship Id="rId108" Type="http://schemas.openxmlformats.org/officeDocument/2006/relationships/image" Target="../media/image107.png"/><Relationship Id="rId129" Type="http://schemas.openxmlformats.org/officeDocument/2006/relationships/customXml" Target="../ink/ink104.xml"/><Relationship Id="rId54" Type="http://schemas.openxmlformats.org/officeDocument/2006/relationships/image" Target="../media/image80.png"/><Relationship Id="rId75" Type="http://schemas.openxmlformats.org/officeDocument/2006/relationships/customXml" Target="../ink/ink77.xml"/><Relationship Id="rId96" Type="http://schemas.openxmlformats.org/officeDocument/2006/relationships/image" Target="../media/image49.png"/><Relationship Id="rId140" Type="http://schemas.openxmlformats.org/officeDocument/2006/relationships/image" Target="../media/image123.png"/><Relationship Id="rId161" Type="http://schemas.openxmlformats.org/officeDocument/2006/relationships/customXml" Target="../ink/ink120.xml"/><Relationship Id="rId6" Type="http://schemas.openxmlformats.org/officeDocument/2006/relationships/image" Target="../media/image56.png"/><Relationship Id="rId23" Type="http://schemas.openxmlformats.org/officeDocument/2006/relationships/customXml" Target="../ink/ink51.xml"/><Relationship Id="rId28" Type="http://schemas.openxmlformats.org/officeDocument/2006/relationships/image" Target="../media/image67.png"/><Relationship Id="rId49" Type="http://schemas.openxmlformats.org/officeDocument/2006/relationships/customXml" Target="../ink/ink64.xml"/><Relationship Id="rId114" Type="http://schemas.openxmlformats.org/officeDocument/2006/relationships/image" Target="../media/image110.png"/><Relationship Id="rId119" Type="http://schemas.openxmlformats.org/officeDocument/2006/relationships/customXml" Target="../ink/ink99.xml"/><Relationship Id="rId44" Type="http://schemas.openxmlformats.org/officeDocument/2006/relationships/image" Target="../media/image75.png"/><Relationship Id="rId60" Type="http://schemas.openxmlformats.org/officeDocument/2006/relationships/image" Target="../media/image83.png"/><Relationship Id="rId65" Type="http://schemas.openxmlformats.org/officeDocument/2006/relationships/customXml" Target="../ink/ink72.xml"/><Relationship Id="rId81" Type="http://schemas.openxmlformats.org/officeDocument/2006/relationships/customXml" Target="../ink/ink80.xml"/><Relationship Id="rId86" Type="http://schemas.openxmlformats.org/officeDocument/2006/relationships/image" Target="../media/image96.png"/><Relationship Id="rId130" Type="http://schemas.openxmlformats.org/officeDocument/2006/relationships/image" Target="../media/image118.png"/><Relationship Id="rId135" Type="http://schemas.openxmlformats.org/officeDocument/2006/relationships/customXml" Target="../ink/ink107.xml"/><Relationship Id="rId151" Type="http://schemas.openxmlformats.org/officeDocument/2006/relationships/customXml" Target="../ink/ink115.xml"/><Relationship Id="rId156" Type="http://schemas.openxmlformats.org/officeDocument/2006/relationships/image" Target="../media/image131.png"/><Relationship Id="rId177" Type="http://schemas.openxmlformats.org/officeDocument/2006/relationships/customXml" Target="../ink/ink128.xml"/><Relationship Id="rId172" Type="http://schemas.openxmlformats.org/officeDocument/2006/relationships/image" Target="../media/image500.png"/><Relationship Id="rId13" Type="http://schemas.openxmlformats.org/officeDocument/2006/relationships/customXml" Target="../ink/ink46.xml"/><Relationship Id="rId18" Type="http://schemas.openxmlformats.org/officeDocument/2006/relationships/image" Target="../media/image62.png"/><Relationship Id="rId39" Type="http://schemas.openxmlformats.org/officeDocument/2006/relationships/customXml" Target="../ink/ink59.xml"/><Relationship Id="rId109" Type="http://schemas.openxmlformats.org/officeDocument/2006/relationships/customXml" Target="../ink/ink94.xml"/><Relationship Id="rId34" Type="http://schemas.openxmlformats.org/officeDocument/2006/relationships/image" Target="../media/image70.png"/><Relationship Id="rId50" Type="http://schemas.openxmlformats.org/officeDocument/2006/relationships/image" Target="../media/image78.png"/><Relationship Id="rId55" Type="http://schemas.openxmlformats.org/officeDocument/2006/relationships/customXml" Target="../ink/ink67.xml"/><Relationship Id="rId76" Type="http://schemas.openxmlformats.org/officeDocument/2006/relationships/image" Target="../media/image91.png"/><Relationship Id="rId97" Type="http://schemas.openxmlformats.org/officeDocument/2006/relationships/customXml" Target="../ink/ink88.xml"/><Relationship Id="rId104" Type="http://schemas.openxmlformats.org/officeDocument/2006/relationships/image" Target="../media/image105.png"/><Relationship Id="rId120" Type="http://schemas.openxmlformats.org/officeDocument/2006/relationships/image" Target="../media/image113.png"/><Relationship Id="rId125" Type="http://schemas.openxmlformats.org/officeDocument/2006/relationships/customXml" Target="../ink/ink102.xml"/><Relationship Id="rId141" Type="http://schemas.openxmlformats.org/officeDocument/2006/relationships/customXml" Target="../ink/ink110.xml"/><Relationship Id="rId146" Type="http://schemas.openxmlformats.org/officeDocument/2006/relationships/image" Target="../media/image126.png"/><Relationship Id="rId167" Type="http://schemas.openxmlformats.org/officeDocument/2006/relationships/customXml" Target="../ink/ink123.xml"/><Relationship Id="rId7" Type="http://schemas.openxmlformats.org/officeDocument/2006/relationships/customXml" Target="../ink/ink43.xml"/><Relationship Id="rId71" Type="http://schemas.openxmlformats.org/officeDocument/2006/relationships/customXml" Target="../ink/ink75.xml"/><Relationship Id="rId92" Type="http://schemas.openxmlformats.org/officeDocument/2006/relationships/image" Target="../media/image47.png"/><Relationship Id="rId16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54.xml"/><Relationship Id="rId24" Type="http://schemas.openxmlformats.org/officeDocument/2006/relationships/image" Target="../media/image65.png"/><Relationship Id="rId40" Type="http://schemas.openxmlformats.org/officeDocument/2006/relationships/image" Target="../media/image73.png"/><Relationship Id="rId45" Type="http://schemas.openxmlformats.org/officeDocument/2006/relationships/customXml" Target="../ink/ink62.xml"/><Relationship Id="rId66" Type="http://schemas.openxmlformats.org/officeDocument/2006/relationships/image" Target="../media/image86.png"/><Relationship Id="rId87" Type="http://schemas.openxmlformats.org/officeDocument/2006/relationships/customXml" Target="../ink/ink83.xml"/><Relationship Id="rId110" Type="http://schemas.openxmlformats.org/officeDocument/2006/relationships/image" Target="../media/image108.png"/><Relationship Id="rId115" Type="http://schemas.openxmlformats.org/officeDocument/2006/relationships/customXml" Target="../ink/ink97.xml"/><Relationship Id="rId131" Type="http://schemas.openxmlformats.org/officeDocument/2006/relationships/customXml" Target="../ink/ink105.xml"/><Relationship Id="rId136" Type="http://schemas.openxmlformats.org/officeDocument/2006/relationships/image" Target="../media/image121.png"/><Relationship Id="rId157" Type="http://schemas.openxmlformats.org/officeDocument/2006/relationships/customXml" Target="../ink/ink118.xml"/><Relationship Id="rId178" Type="http://schemas.openxmlformats.org/officeDocument/2006/relationships/image" Target="../media/image53.png"/><Relationship Id="rId61" Type="http://schemas.openxmlformats.org/officeDocument/2006/relationships/customXml" Target="../ink/ink70.xml"/><Relationship Id="rId82" Type="http://schemas.openxmlformats.org/officeDocument/2006/relationships/image" Target="../media/image94.png"/><Relationship Id="rId152" Type="http://schemas.openxmlformats.org/officeDocument/2006/relationships/image" Target="../media/image129.png"/><Relationship Id="rId173" Type="http://schemas.openxmlformats.org/officeDocument/2006/relationships/customXml" Target="../ink/ink126.xml"/><Relationship Id="rId19" Type="http://schemas.openxmlformats.org/officeDocument/2006/relationships/customXml" Target="../ink/ink49.xml"/><Relationship Id="rId14" Type="http://schemas.openxmlformats.org/officeDocument/2006/relationships/image" Target="../media/image60.png"/><Relationship Id="rId30" Type="http://schemas.openxmlformats.org/officeDocument/2006/relationships/image" Target="../media/image68.png"/><Relationship Id="rId35" Type="http://schemas.openxmlformats.org/officeDocument/2006/relationships/customXml" Target="../ink/ink57.xml"/><Relationship Id="rId56" Type="http://schemas.openxmlformats.org/officeDocument/2006/relationships/image" Target="../media/image81.png"/><Relationship Id="rId77" Type="http://schemas.openxmlformats.org/officeDocument/2006/relationships/customXml" Target="../ink/ink78.xml"/><Relationship Id="rId100" Type="http://schemas.openxmlformats.org/officeDocument/2006/relationships/image" Target="../media/image51.png"/><Relationship Id="rId105" Type="http://schemas.openxmlformats.org/officeDocument/2006/relationships/customXml" Target="../ink/ink92.xml"/><Relationship Id="rId126" Type="http://schemas.openxmlformats.org/officeDocument/2006/relationships/image" Target="../media/image116.png"/><Relationship Id="rId147" Type="http://schemas.openxmlformats.org/officeDocument/2006/relationships/customXml" Target="../ink/ink113.xml"/><Relationship Id="rId168" Type="http://schemas.openxmlformats.org/officeDocument/2006/relationships/image" Target="../media/image480.png"/><Relationship Id="rId8" Type="http://schemas.openxmlformats.org/officeDocument/2006/relationships/image" Target="../media/image57.png"/><Relationship Id="rId51" Type="http://schemas.openxmlformats.org/officeDocument/2006/relationships/customXml" Target="../ink/ink65.xml"/><Relationship Id="rId72" Type="http://schemas.openxmlformats.org/officeDocument/2006/relationships/image" Target="../media/image89.png"/><Relationship Id="rId93" Type="http://schemas.openxmlformats.org/officeDocument/2006/relationships/customXml" Target="../ink/ink86.xml"/><Relationship Id="rId98" Type="http://schemas.openxmlformats.org/officeDocument/2006/relationships/image" Target="../media/image50.png"/><Relationship Id="rId121" Type="http://schemas.openxmlformats.org/officeDocument/2006/relationships/customXml" Target="../ink/ink100.xml"/><Relationship Id="rId142" Type="http://schemas.openxmlformats.org/officeDocument/2006/relationships/image" Target="../media/image124.png"/><Relationship Id="rId163" Type="http://schemas.openxmlformats.org/officeDocument/2006/relationships/customXml" Target="../ink/ink121.xml"/><Relationship Id="rId3" Type="http://schemas.openxmlformats.org/officeDocument/2006/relationships/customXml" Target="../ink/ink41.xml"/><Relationship Id="rId25" Type="http://schemas.openxmlformats.org/officeDocument/2006/relationships/customXml" Target="../ink/ink52.xml"/><Relationship Id="rId46" Type="http://schemas.openxmlformats.org/officeDocument/2006/relationships/image" Target="../media/image76.png"/><Relationship Id="rId67" Type="http://schemas.openxmlformats.org/officeDocument/2006/relationships/customXml" Target="../ink/ink73.xml"/><Relationship Id="rId116" Type="http://schemas.openxmlformats.org/officeDocument/2006/relationships/image" Target="../media/image111.png"/><Relationship Id="rId137" Type="http://schemas.openxmlformats.org/officeDocument/2006/relationships/customXml" Target="../ink/ink108.xml"/><Relationship Id="rId158" Type="http://schemas.openxmlformats.org/officeDocument/2006/relationships/image" Target="../media/image132.png"/><Relationship Id="rId20" Type="http://schemas.openxmlformats.org/officeDocument/2006/relationships/image" Target="../media/image63.png"/><Relationship Id="rId41" Type="http://schemas.openxmlformats.org/officeDocument/2006/relationships/customXml" Target="../ink/ink60.xml"/><Relationship Id="rId62" Type="http://schemas.openxmlformats.org/officeDocument/2006/relationships/image" Target="../media/image84.png"/><Relationship Id="rId83" Type="http://schemas.openxmlformats.org/officeDocument/2006/relationships/customXml" Target="../ink/ink81.xml"/><Relationship Id="rId88" Type="http://schemas.openxmlformats.org/officeDocument/2006/relationships/image" Target="../media/image97.png"/><Relationship Id="rId111" Type="http://schemas.openxmlformats.org/officeDocument/2006/relationships/customXml" Target="../ink/ink95.xml"/><Relationship Id="rId132" Type="http://schemas.openxmlformats.org/officeDocument/2006/relationships/image" Target="../media/image119.png"/><Relationship Id="rId153" Type="http://schemas.openxmlformats.org/officeDocument/2006/relationships/customXml" Target="../ink/ink116.xml"/><Relationship Id="rId174" Type="http://schemas.openxmlformats.org/officeDocument/2006/relationships/image" Target="../media/image510.png"/><Relationship Id="rId179" Type="http://schemas.openxmlformats.org/officeDocument/2006/relationships/customXml" Target="../ink/ink129.xml"/><Relationship Id="rId15" Type="http://schemas.openxmlformats.org/officeDocument/2006/relationships/customXml" Target="../ink/ink47.xml"/><Relationship Id="rId36" Type="http://schemas.openxmlformats.org/officeDocument/2006/relationships/image" Target="../media/image71.png"/><Relationship Id="rId57" Type="http://schemas.openxmlformats.org/officeDocument/2006/relationships/customXml" Target="../ink/ink68.xml"/><Relationship Id="rId106" Type="http://schemas.openxmlformats.org/officeDocument/2006/relationships/image" Target="../media/image106.png"/><Relationship Id="rId127" Type="http://schemas.openxmlformats.org/officeDocument/2006/relationships/customXml" Target="../ink/ink103.xml"/><Relationship Id="rId10" Type="http://schemas.openxmlformats.org/officeDocument/2006/relationships/image" Target="../media/image58.png"/><Relationship Id="rId31" Type="http://schemas.openxmlformats.org/officeDocument/2006/relationships/customXml" Target="../ink/ink55.xml"/><Relationship Id="rId52" Type="http://schemas.openxmlformats.org/officeDocument/2006/relationships/image" Target="../media/image79.png"/><Relationship Id="rId73" Type="http://schemas.openxmlformats.org/officeDocument/2006/relationships/customXml" Target="../ink/ink76.xml"/><Relationship Id="rId78" Type="http://schemas.openxmlformats.org/officeDocument/2006/relationships/image" Target="../media/image92.png"/><Relationship Id="rId94" Type="http://schemas.openxmlformats.org/officeDocument/2006/relationships/image" Target="../media/image48.png"/><Relationship Id="rId99" Type="http://schemas.openxmlformats.org/officeDocument/2006/relationships/customXml" Target="../ink/ink89.xml"/><Relationship Id="rId101" Type="http://schemas.openxmlformats.org/officeDocument/2006/relationships/customXml" Target="../ink/ink90.xml"/><Relationship Id="rId122" Type="http://schemas.openxmlformats.org/officeDocument/2006/relationships/image" Target="../media/image114.png"/><Relationship Id="rId143" Type="http://schemas.openxmlformats.org/officeDocument/2006/relationships/customXml" Target="../ink/ink111.xml"/><Relationship Id="rId148" Type="http://schemas.openxmlformats.org/officeDocument/2006/relationships/image" Target="../media/image127.png"/><Relationship Id="rId164" Type="http://schemas.openxmlformats.org/officeDocument/2006/relationships/image" Target="../media/image20.png"/><Relationship Id="rId169" Type="http://schemas.openxmlformats.org/officeDocument/2006/relationships/customXml" Target="../ink/ink124.xml"/><Relationship Id="rId4" Type="http://schemas.openxmlformats.org/officeDocument/2006/relationships/image" Target="../media/image46.png"/><Relationship Id="rId9" Type="http://schemas.openxmlformats.org/officeDocument/2006/relationships/customXml" Target="../ink/ink44.xml"/><Relationship Id="rId180" Type="http://schemas.openxmlformats.org/officeDocument/2006/relationships/image" Target="../media/image54.png"/><Relationship Id="rId26" Type="http://schemas.openxmlformats.org/officeDocument/2006/relationships/image" Target="../media/image66.png"/><Relationship Id="rId47" Type="http://schemas.openxmlformats.org/officeDocument/2006/relationships/customXml" Target="../ink/ink63.xml"/><Relationship Id="rId68" Type="http://schemas.openxmlformats.org/officeDocument/2006/relationships/image" Target="../media/image87.png"/><Relationship Id="rId89" Type="http://schemas.openxmlformats.org/officeDocument/2006/relationships/customXml" Target="../ink/ink84.xml"/><Relationship Id="rId112" Type="http://schemas.openxmlformats.org/officeDocument/2006/relationships/image" Target="../media/image109.png"/><Relationship Id="rId133" Type="http://schemas.openxmlformats.org/officeDocument/2006/relationships/customXml" Target="../ink/ink106.xml"/><Relationship Id="rId154" Type="http://schemas.openxmlformats.org/officeDocument/2006/relationships/image" Target="../media/image130.png"/><Relationship Id="rId175" Type="http://schemas.openxmlformats.org/officeDocument/2006/relationships/customXml" Target="../ink/ink127.xml"/><Relationship Id="rId16" Type="http://schemas.openxmlformats.org/officeDocument/2006/relationships/image" Target="../media/image61.png"/><Relationship Id="rId37" Type="http://schemas.openxmlformats.org/officeDocument/2006/relationships/customXml" Target="../ink/ink58.xml"/><Relationship Id="rId58" Type="http://schemas.openxmlformats.org/officeDocument/2006/relationships/image" Target="../media/image82.png"/><Relationship Id="rId79" Type="http://schemas.openxmlformats.org/officeDocument/2006/relationships/customXml" Target="../ink/ink79.xml"/><Relationship Id="rId102" Type="http://schemas.openxmlformats.org/officeDocument/2006/relationships/image" Target="../media/image104.png"/><Relationship Id="rId123" Type="http://schemas.openxmlformats.org/officeDocument/2006/relationships/customXml" Target="../ink/ink101.xml"/><Relationship Id="rId144" Type="http://schemas.openxmlformats.org/officeDocument/2006/relationships/image" Target="../media/image125.png"/><Relationship Id="rId90" Type="http://schemas.openxmlformats.org/officeDocument/2006/relationships/image" Target="../media/image98.png"/><Relationship Id="rId165" Type="http://schemas.openxmlformats.org/officeDocument/2006/relationships/customXml" Target="../ink/ink122.xml"/><Relationship Id="rId27" Type="http://schemas.openxmlformats.org/officeDocument/2006/relationships/customXml" Target="../ink/ink53.xml"/><Relationship Id="rId48" Type="http://schemas.openxmlformats.org/officeDocument/2006/relationships/image" Target="../media/image77.png"/><Relationship Id="rId69" Type="http://schemas.openxmlformats.org/officeDocument/2006/relationships/customXml" Target="../ink/ink74.xml"/><Relationship Id="rId113" Type="http://schemas.openxmlformats.org/officeDocument/2006/relationships/customXml" Target="../ink/ink96.xml"/><Relationship Id="rId134" Type="http://schemas.openxmlformats.org/officeDocument/2006/relationships/image" Target="../media/image120.png"/><Relationship Id="rId80" Type="http://schemas.openxmlformats.org/officeDocument/2006/relationships/image" Target="../media/image93.png"/><Relationship Id="rId155" Type="http://schemas.openxmlformats.org/officeDocument/2006/relationships/customXml" Target="../ink/ink117.xml"/><Relationship Id="rId176" Type="http://schemas.openxmlformats.org/officeDocument/2006/relationships/image" Target="../media/image52.png"/><Relationship Id="rId17" Type="http://schemas.openxmlformats.org/officeDocument/2006/relationships/customXml" Target="../ink/ink48.xml"/><Relationship Id="rId38" Type="http://schemas.openxmlformats.org/officeDocument/2006/relationships/image" Target="../media/image72.png"/><Relationship Id="rId59" Type="http://schemas.openxmlformats.org/officeDocument/2006/relationships/customXml" Target="../ink/ink69.xml"/><Relationship Id="rId103" Type="http://schemas.openxmlformats.org/officeDocument/2006/relationships/customXml" Target="../ink/ink91.xml"/><Relationship Id="rId124" Type="http://schemas.openxmlformats.org/officeDocument/2006/relationships/image" Target="../media/image115.png"/><Relationship Id="rId70" Type="http://schemas.openxmlformats.org/officeDocument/2006/relationships/image" Target="../media/image88.png"/><Relationship Id="rId91" Type="http://schemas.openxmlformats.org/officeDocument/2006/relationships/customXml" Target="../ink/ink85.xml"/><Relationship Id="rId145" Type="http://schemas.openxmlformats.org/officeDocument/2006/relationships/customXml" Target="../ink/ink112.xml"/><Relationship Id="rId166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Module 1.1: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r>
              <a:rPr lang="en-US" dirty="0"/>
              <a:t>Variance</a:t>
            </a:r>
          </a:p>
          <a:p>
            <a:r>
              <a:rPr lang="en-US" dirty="0"/>
              <a:t>Mean Squared Error (MSE)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3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95" y="2092538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072" y="3326218"/>
            <a:ext cx="6824744" cy="23748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77D316-6A4A-6C42-B3E8-A85855D22D5A}"/>
              </a:ext>
            </a:extLst>
          </p:cNvPr>
          <p:cNvGrpSpPr/>
          <p:nvPr/>
        </p:nvGrpSpPr>
        <p:grpSpPr>
          <a:xfrm>
            <a:off x="8744944" y="2429088"/>
            <a:ext cx="3077365" cy="2753192"/>
            <a:chOff x="7614901" y="1615668"/>
            <a:chExt cx="5080001" cy="4154318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11A9934C-96E0-324E-BB82-4193EA98AFDD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3C1A310F-E3C3-A545-8D78-D3F64C03001B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21DAFF2-D731-014B-86DA-621E1299299E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k">
                <a:extLst>
                  <a:ext uri="{FF2B5EF4-FFF2-40B4-BE49-F238E27FC236}">
                    <a16:creationId xmlns:a16="http://schemas.microsoft.com/office/drawing/2014/main" id="{9B552D14-F017-C04E-B220-A2E443BD623C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FA3C94D6-6AAD-1A42-A15F-449A0778365C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bias">
                <a:extLst>
                  <a:ext uri="{FF2B5EF4-FFF2-40B4-BE49-F238E27FC236}">
                    <a16:creationId xmlns:a16="http://schemas.microsoft.com/office/drawing/2014/main" id="{CA147A99-8C82-454D-8216-53EF0A8764E3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41DE97E-9E41-DA4C-A608-C8B58D35505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variance">
                <a:extLst>
                  <a:ext uri="{FF2B5EF4-FFF2-40B4-BE49-F238E27FC236}">
                    <a16:creationId xmlns:a16="http://schemas.microsoft.com/office/drawing/2014/main" id="{3DB56256-D0BA-A843-B799-CABBC57DA10D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BB0E5B7B-162C-744C-B00A-768D045781E5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MSE">
                <a:extLst>
                  <a:ext uri="{FF2B5EF4-FFF2-40B4-BE49-F238E27FC236}">
                    <a16:creationId xmlns:a16="http://schemas.microsoft.com/office/drawing/2014/main" id="{6FF11793-63D1-4447-A463-D88419A3D725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142" y="1862412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87" y="1948301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r>
              <a:rPr lang="en-US" sz="2000" dirty="0"/>
              <a:t>Label set  </a:t>
            </a:r>
          </a:p>
          <a:p>
            <a:pPr lvl="1"/>
            <a:r>
              <a:rPr lang="en-US" sz="2000" dirty="0"/>
              <a:t>A joint distribution on training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115327" y="19710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798822" y="2393586"/>
              <a:ext cx="227880" cy="370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3342" y="2378106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957391" y="3385956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856311" y="3481356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4173831" y="3550116"/>
              <a:ext cx="5760" cy="10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58351" y="3535135"/>
                <a:ext cx="3636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4332591" y="3412596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5168511" y="3264276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5655591" y="3391356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2932731" y="4906865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3419811" y="4975625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67333" y="2262160"/>
              <a:ext cx="159120" cy="39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1853" y="2246680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11133" y="2320480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4461493" y="4621003"/>
              <a:ext cx="190800" cy="270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446013" y="4605502"/>
                <a:ext cx="221400" cy="301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4689013" y="4679323"/>
              <a:ext cx="53280" cy="206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73533" y="4663870"/>
                <a:ext cx="83880" cy="23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4794853" y="4594723"/>
              <a:ext cx="95760" cy="4662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779315" y="4579243"/>
                <a:ext cx="126475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4747333" y="4769323"/>
              <a:ext cx="148680" cy="47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731853" y="4753959"/>
                <a:ext cx="179280" cy="78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4937773" y="4663483"/>
              <a:ext cx="53280" cy="2545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922293" y="4648003"/>
                <a:ext cx="838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5170693" y="4510483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5747413" y="4626403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7006693" y="4594723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75936-9DC3-EA40-B86A-CD9E7FABF672}"/>
              </a:ext>
            </a:extLst>
          </p:cNvPr>
          <p:cNvGrpSpPr/>
          <p:nvPr/>
        </p:nvGrpSpPr>
        <p:grpSpPr>
          <a:xfrm>
            <a:off x="6314942" y="2354680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22BB7E-31D6-5A4F-BB2C-2FCFFB0D4201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A484FBE-2C2A-0741-99E5-BF985EFBEA3E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5BE1E8B-3E9C-CA4E-A041-438494A9AACA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865168-E81F-1042-B14E-AB47B0E6D4BC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EFF7868-4B2D-C048-9B89-A1D3420C725B}"/>
              </a:ext>
            </a:extLst>
          </p:cNvPr>
          <p:cNvGrpSpPr/>
          <p:nvPr/>
        </p:nvGrpSpPr>
        <p:grpSpPr>
          <a:xfrm>
            <a:off x="7124582" y="2460520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8494BE-F342-8744-8B49-3E1EED1C5F95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652BB6A-1F60-E748-A223-F7DF90DFE108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63697B5-1CD7-7441-8564-0C500193DF51}"/>
              </a:ext>
            </a:extLst>
          </p:cNvPr>
          <p:cNvGrpSpPr/>
          <p:nvPr/>
        </p:nvGrpSpPr>
        <p:grpSpPr>
          <a:xfrm>
            <a:off x="7415462" y="2343880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965C7A-6107-F244-85E4-FA49526E241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12FC7D-B8F5-884B-99CA-4F18742C4059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62465D-A601-9E48-8031-31728D185A95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079052-07A1-4D45-9578-7C27DD2B57AA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F4D63E-1C1B-FE41-A651-9FAECEF8B5A6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error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93" y="1538182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1046</Words>
  <Application>Microsoft Macintosh PowerPoint</Application>
  <PresentationFormat>Widescreen</PresentationFormat>
  <Paragraphs>142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Example of Loss Functions (Classification)</vt:lpstr>
      <vt:lpstr>Learning Objective</vt:lpstr>
      <vt:lpstr>Regularization</vt:lpstr>
      <vt:lpstr>Overfitting</vt:lpstr>
      <vt:lpstr>Bias-Variance Decomposition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172</cp:revision>
  <cp:lastPrinted>2019-10-22T16:35:22Z</cp:lastPrinted>
  <dcterms:created xsi:type="dcterms:W3CDTF">2019-10-07T15:32:39Z</dcterms:created>
  <dcterms:modified xsi:type="dcterms:W3CDTF">2021-03-08T06:49:47Z</dcterms:modified>
</cp:coreProperties>
</file>